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7" r:id="rId5"/>
    <p:sldId id="270" r:id="rId6"/>
    <p:sldId id="271" r:id="rId7"/>
    <p:sldId id="274" r:id="rId8"/>
    <p:sldId id="272" r:id="rId9"/>
    <p:sldId id="273" r:id="rId10"/>
    <p:sldId id="275" r:id="rId11"/>
    <p:sldId id="276" r:id="rId12"/>
    <p:sldId id="277" r:id="rId13"/>
    <p:sldId id="278" r:id="rId14"/>
    <p:sldId id="282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623E-CA33-4A82-A2E9-384A8B022B4F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009-BA2D-44A4-81CD-C595F64D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623E-CA33-4A82-A2E9-384A8B022B4F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009-BA2D-44A4-81CD-C595F64D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8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623E-CA33-4A82-A2E9-384A8B022B4F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009-BA2D-44A4-81CD-C595F64D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5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623E-CA33-4A82-A2E9-384A8B022B4F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009-BA2D-44A4-81CD-C595F64D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1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623E-CA33-4A82-A2E9-384A8B022B4F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009-BA2D-44A4-81CD-C595F64D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623E-CA33-4A82-A2E9-384A8B022B4F}" type="datetimeFigureOut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009-BA2D-44A4-81CD-C595F64D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3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623E-CA33-4A82-A2E9-384A8B022B4F}" type="datetimeFigureOut">
              <a:rPr lang="en-US" smtClean="0"/>
              <a:t>2/9/23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009-BA2D-44A4-81CD-C595F64D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6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623E-CA33-4A82-A2E9-384A8B022B4F}" type="datetimeFigureOut">
              <a:rPr lang="en-US" smtClean="0"/>
              <a:t>2/9/23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009-BA2D-44A4-81CD-C595F64D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2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623E-CA33-4A82-A2E9-384A8B022B4F}" type="datetimeFigureOut">
              <a:rPr lang="en-US" smtClean="0"/>
              <a:t>2/9/23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009-BA2D-44A4-81CD-C595F64D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0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623E-CA33-4A82-A2E9-384A8B022B4F}" type="datetimeFigureOut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009-BA2D-44A4-81CD-C595F64D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8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623E-CA33-4A82-A2E9-384A8B022B4F}" type="datetimeFigureOut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009-BA2D-44A4-81CD-C595F64D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4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F623E-CA33-4A82-A2E9-384A8B022B4F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13009-BA2D-44A4-81CD-C595F64D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5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png"/><Relationship Id="rId18" Type="http://schemas.openxmlformats.org/officeDocument/2006/relationships/slide" Target="slide13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slide" Target="slide8.xml"/><Relationship Id="rId17" Type="http://schemas.openxmlformats.org/officeDocument/2006/relationships/image" Target="../media/image11.gif"/><Relationship Id="rId2" Type="http://schemas.openxmlformats.org/officeDocument/2006/relationships/image" Target="../media/image1.jpg"/><Relationship Id="rId16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7.png"/><Relationship Id="rId5" Type="http://schemas.openxmlformats.org/officeDocument/2006/relationships/image" Target="../media/image4.gif"/><Relationship Id="rId15" Type="http://schemas.openxmlformats.org/officeDocument/2006/relationships/image" Target="../media/image9.png"/><Relationship Id="rId10" Type="http://schemas.openxmlformats.org/officeDocument/2006/relationships/slide" Target="slide6.xml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slide" Target="slide16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14.xml"/><Relationship Id="rId4" Type="http://schemas.openxmlformats.org/officeDocument/2006/relationships/image" Target="../media/image4.gif"/><Relationship Id="rId9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" y="80963"/>
            <a:ext cx="12192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35" y="3716413"/>
            <a:ext cx="4447516" cy="2469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78" y="2316163"/>
            <a:ext cx="4213942" cy="23396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88" y="2316163"/>
            <a:ext cx="2878183" cy="1598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81" y="2017895"/>
            <a:ext cx="2064367" cy="1146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653" y="3100862"/>
            <a:ext cx="4268372" cy="2369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73" y="4680637"/>
            <a:ext cx="2609850" cy="2295525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79" y="4895010"/>
            <a:ext cx="2061393" cy="1192282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903" y="4247744"/>
            <a:ext cx="1368056" cy="912037"/>
          </a:xfrm>
          <a:prstGeom prst="rect">
            <a:avLst/>
          </a:prstGeom>
        </p:spPr>
      </p:pic>
      <p:pic>
        <p:nvPicPr>
          <p:cNvPr id="15" name="Picture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850" y="3546583"/>
            <a:ext cx="1061105" cy="914745"/>
          </a:xfrm>
          <a:prstGeom prst="rect">
            <a:avLst/>
          </a:prstGeom>
        </p:spPr>
      </p:pic>
      <p:pic>
        <p:nvPicPr>
          <p:cNvPr id="16" name="Picture 1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702" y="3002740"/>
            <a:ext cx="1167996" cy="772667"/>
          </a:xfrm>
          <a:prstGeom prst="rect">
            <a:avLst/>
          </a:prstGeom>
        </p:spPr>
      </p:pic>
      <p:pic>
        <p:nvPicPr>
          <p:cNvPr id="17" name="Picture 16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32" y="2391596"/>
            <a:ext cx="995875" cy="6627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609" y="4847351"/>
            <a:ext cx="1133287" cy="11332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4028343"/>
            <a:ext cx="1186219" cy="118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49" y="3437313"/>
            <a:ext cx="1133287" cy="11332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77" y="2493059"/>
            <a:ext cx="1133287" cy="11332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84" y="1815626"/>
            <a:ext cx="1133287" cy="11332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98" y="4580136"/>
            <a:ext cx="1224958" cy="14340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22" y="3435611"/>
            <a:ext cx="1224958" cy="14340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42" y="2451670"/>
            <a:ext cx="1224958" cy="14340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70" y="2553218"/>
            <a:ext cx="1224958" cy="14340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44" y="1738711"/>
            <a:ext cx="970164" cy="1135802"/>
          </a:xfrm>
          <a:prstGeom prst="rect">
            <a:avLst/>
          </a:prstGeom>
        </p:spPr>
      </p:pic>
      <p:sp>
        <p:nvSpPr>
          <p:cNvPr id="12" name="Sun 11">
            <a:hlinkClick r:id="rId18" action="ppaction://hlinksldjump"/>
          </p:cNvPr>
          <p:cNvSpPr/>
          <p:nvPr/>
        </p:nvSpPr>
        <p:spPr>
          <a:xfrm>
            <a:off x="8156784" y="534206"/>
            <a:ext cx="1104237" cy="108556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26 -0.09028 L 0.02826 -0.09005 C 0.06237 -0.09375 0.05091 -0.09352 0.10078 -0.09028 C 0.13919 -0.08773 0.09349 -0.08935 0.11745 -0.08588 C 0.12539 -0.08472 0.13333 -0.08449 0.14128 -0.0838 C 0.1444 -0.0831 0.14766 -0.08287 0.15078 -0.08171 C 0.15404 -0.08056 0.15703 -0.07824 0.16029 -0.07755 C 0.17096 -0.07523 0.18177 -0.07477 0.19245 -0.07315 L 0.21393 -0.07546 C 0.24727 -0.07824 0.23242 -0.075 0.25078 -0.07963 C 0.26901 -0.07894 0.28737 -0.07917 0.3056 -0.07755 C 0.31042 -0.07708 0.31497 -0.07338 0.31979 -0.07315 L 0.42227 -0.07546 C 0.43412 -0.07847 0.44675 -0.07894 0.45794 -0.0882 C 0.45977 -0.08958 0.46094 -0.09259 0.46276 -0.09445 C 0.46654 -0.09838 0.47083 -0.10093 0.47461 -0.10509 C 0.47604 -0.10648 0.47682 -0.10949 0.47813 -0.11134 C 0.48893 -0.12616 0.48138 -0.11458 0.49011 -0.12408 C 0.4957 -0.13009 0.50039 -0.13982 0.50677 -0.14306 C 0.5099 -0.14468 0.51888 -0.14908 0.52227 -0.15162 C 0.525 -0.15371 0.52774 -0.15602 0.5306 -0.15787 C 0.53177 -0.1588 0.53294 -0.15972 0.53412 -0.15996 C 0.53802 -0.16111 0.54206 -0.16134 0.54609 -0.16227 C 0.55352 -0.16783 0.55859 -0.1706 0.56511 -0.18125 C 0.5668 -0.18403 0.56732 -0.18843 0.56862 -0.1919 C 0.57057 -0.19653 0.57761 -0.21111 0.5806 -0.21505 C 0.58151 -0.21644 0.58294 -0.21644 0.58412 -0.21713 C 0.58711 -0.225 0.58581 -0.22384 0.59128 -0.22778 C 0.59362 -0.2294 0.59844 -0.23195 0.59844 -0.23171 C 0.60469 -0.23935 0.60443 -0.23681 0.59128 -0.24259 C 0.58412 -0.24583 0.58672 -0.24491 0.57695 -0.24676 L 0.55313 -0.25116 C 0.55078 -0.25255 0.54805 -0.25278 0.54609 -0.25533 C 0.54505 -0.25648 0.54557 -0.25996 0.54479 -0.26158 C 0.54401 -0.26366 0.54232 -0.26412 0.54128 -0.26597 C 0.5388 -0.26991 0.53672 -0.27477 0.53412 -0.27847 C 0.53216 -0.28148 0.53021 -0.28449 0.52813 -0.28704 C 0.52591 -0.29005 0.52331 -0.29236 0.52109 -0.2956 C 0.51224 -0.30764 0.52201 -0.29607 0.51511 -0.3081 C 0.51367 -0.31065 0.51172 -0.31204 0.51029 -0.31458 C 0.50925 -0.31644 0.50899 -0.31921 0.50794 -0.32083 C 0.50651 -0.32338 0.50482 -0.32546 0.50313 -0.32732 C 0.48711 -0.34514 0.49297 -0.34051 0.47695 -0.3463 C 0.47461 -0.34838 0.47227 -0.35093 0.46979 -0.35255 C 0.46641 -0.35509 0.46172 -0.35764 0.45794 -0.35903 C 0.45599 -0.35972 0.45391 -0.36019 0.45195 -0.36111 C 0.45078 -0.36158 0.44961 -0.36273 0.44844 -0.3632 C 0.44531 -0.36482 0.43893 -0.36736 0.43893 -0.36713 C 0.43099 -0.36667 0.42305 -0.36667 0.41511 -0.36528 C 0.4138 -0.36505 0.41276 -0.3632 0.41146 -0.3632 C 0.40716 -0.3632 0.40274 -0.36458 0.39844 -0.36528 C 0.39688 -0.36597 0.39492 -0.36574 0.39362 -0.36736 C 0.39271 -0.36875 0.39297 -0.37176 0.39245 -0.37384 C 0.3918 -0.37616 0.39076 -0.37778 0.39011 -0.38009 C 0.38425 -0.40093 0.39089 -0.38241 0.38529 -0.39699 C 0.38568 -0.40556 0.38594 -0.41412 0.38646 -0.42246 C 0.38672 -0.42477 0.38815 -0.42662 0.38776 -0.42894 C 0.38646 -0.43542 0.38333 -0.43519 0.3806 -0.43727 C 0.37891 -0.43866 0.37747 -0.44028 0.37578 -0.44144 C 0.37096 -0.44491 0.36862 -0.44583 0.36393 -0.44792 C 0.36029 -0.45208 0.35899 -0.4544 0.35443 -0.45625 C 0.35169 -0.45764 0.34883 -0.45764 0.34609 -0.45857 C 0.34362 -0.45903 0.34128 -0.45972 0.33893 -0.46065 C 0.33646 -0.46134 0.32643 -0.46458 0.32227 -0.4669 C 0.31979 -0.46829 0.31758 -0.47107 0.31511 -0.47107 L 0.28646 -0.47338 C 0.28529 -0.47477 0.28438 -0.47685 0.28294 -0.47755 C 0.28021 -0.47894 0.27734 -0.47894 0.27461 -0.47963 C 0.27266 -0.48033 0.27057 -0.48079 0.26862 -0.48171 C 0.26471 -0.48357 0.26511 -0.48195 0.26511 -0.48588 L 0.26511 -0.48565 L 0.26511 -0.48588 " pathEditMode="relative" rAng="0" ptsTypes="AAAAAAAAAAAAAAAAAAAAAAAAAAAAAAAAAAAAAAAAAAAAAAAAAAAAAAAAAAAAAAAAAAAAAA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" t="-8642" r="-716" b="8642"/>
          <a:stretch/>
        </p:blipFill>
        <p:spPr>
          <a:xfrm>
            <a:off x="1706364" y="365125"/>
            <a:ext cx="8779272" cy="62558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Action Button: Return 5">
            <a:hlinkClick r:id="" action="ppaction://hlinkshowjump?jump=firstslide" highlightClick="1"/>
          </p:cNvPr>
          <p:cNvSpPr/>
          <p:nvPr/>
        </p:nvSpPr>
        <p:spPr>
          <a:xfrm>
            <a:off x="423333" y="5825067"/>
            <a:ext cx="999067" cy="7958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72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920241" y="698862"/>
            <a:ext cx="8843554" cy="5225143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Khi mẹ cho quà bánh làm anh phải như thế nào?</a:t>
            </a:r>
          </a:p>
          <a:p>
            <a:pPr algn="ctr"/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016000" y="-197629"/>
            <a:ext cx="10525759" cy="2704738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“ mẹ cho quà bánh</a:t>
            </a:r>
          </a:p>
          <a:p>
            <a:pPr algn="ctr"/>
            <a:r>
              <a:rPr lang="en-US" sz="6000" b="1">
                <a:solidFill>
                  <a:srgbClr val="FF0000"/>
                </a:solidFill>
              </a:rPr>
              <a:t>Chia em phần hơn “</a:t>
            </a:r>
          </a:p>
        </p:txBody>
      </p:sp>
      <p:sp>
        <p:nvSpPr>
          <p:cNvPr id="3" name="Action Button: Return 2">
            <a:hlinkClick r:id="" action="ppaction://hlinkshowjump?jump=firstslide" highlightClick="1"/>
          </p:cNvPr>
          <p:cNvSpPr/>
          <p:nvPr/>
        </p:nvSpPr>
        <p:spPr>
          <a:xfrm>
            <a:off x="338667" y="6028267"/>
            <a:ext cx="1354666" cy="5757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3646" b="9139"/>
          <a:stretch/>
        </p:blipFill>
        <p:spPr>
          <a:xfrm>
            <a:off x="2032000" y="2055813"/>
            <a:ext cx="8940800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3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2" y="0"/>
            <a:ext cx="10849744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72">
            <a:off x="3996772" y="4541704"/>
            <a:ext cx="3284445" cy="1896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60" y="4119117"/>
            <a:ext cx="2609850" cy="2295525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08" y="5591353"/>
            <a:ext cx="2521371" cy="9104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72">
            <a:off x="6380745" y="3705356"/>
            <a:ext cx="3284445" cy="1896894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79" y="4708229"/>
            <a:ext cx="2113367" cy="9299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35" y="5486400"/>
            <a:ext cx="1955245" cy="1092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842" y="4827712"/>
            <a:ext cx="1955245" cy="10924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68" y="4244184"/>
            <a:ext cx="1955245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9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6.25E-7 0.00023 C 0.01563 0.00162 0.01966 0.00138 0.0332 0.00439 C 0.03607 0.00486 0.0388 0.00555 0.04154 0.00648 C 0.05313 0.01018 0.0388 0.00694 0.05234 0.01064 C 0.05794 0.01203 0.06914 0.01388 0.07617 0.01689 C 0.07891 0.01828 0.08164 0.01967 0.08451 0.02129 C 0.08685 0.02245 0.08906 0.02476 0.09154 0.02546 C 0.10156 0.02847 0.09635 0.02638 0.10703 0.03194 L 0.13451 0.02963 C 0.14518 0.02893 0.15586 0.02939 0.16654 0.02754 C 0.16914 0.02708 0.1737 0.02338 0.1737 0.02361 C 0.17617 0.0206 0.17839 0.01736 0.18086 0.01481 C 0.18203 0.01388 0.18333 0.01388 0.18451 0.01273 C 0.19388 0.00324 0.18451 0.00856 0.19401 0.00439 C 0.19518 0.00277 0.19622 0.00115 0.19753 4.44444E-6 C 0.1987 -0.00093 0.19987 -0.00186 0.20117 -0.00209 C 0.21263 -0.00325 0.22409 -0.00348 0.23568 -0.00417 L 0.24987 -0.00625 C 0.25742 -0.00718 0.26497 -0.00741 0.27253 -0.00834 C 0.27539 -0.0088 0.27813 -0.00973 0.28086 -0.01042 C 0.28763 -0.0125 0.29427 -0.01528 0.30104 -0.0169 C 0.30977 -0.01875 0.31862 -0.01968 0.32734 -0.02107 C 0.33568 -0.02385 0.34388 -0.02732 0.35234 -0.02963 C 0.35716 -0.03079 0.37253 -0.03357 0.38086 -0.03797 C 0.39167 -0.04375 0.39115 -0.04514 0.40469 -0.05718 C 0.40625 -0.05857 0.40768 -0.06088 0.40938 -0.06135 C 0.43867 -0.06875 0.41497 -0.0632 0.48086 -0.06991 C 0.48164 -0.072 0.48568 -0.08218 0.48555 -0.08473 C 0.48477 -0.1044 0.48255 -0.09977 0.47852 -0.11227 C 0.46693 -0.14723 0.47904 -0.11737 0.47018 -0.13542 C 0.46888 -0.1382 0.46497 -0.14908 0.46185 -0.15024 C 0.45508 -0.15278 0.44831 -0.15301 0.44154 -0.15463 C 0.44037 -0.15533 0.43919 -0.15602 0.43802 -0.15672 C 0.4349 -0.15811 0.43164 -0.15903 0.42852 -0.16088 C 0.42604 -0.16227 0.42357 -0.1632 0.42135 -0.16505 C 0.4099 -0.17524 0.42409 -0.1625 0.41068 -0.1757 C 0.40912 -0.17732 0.40742 -0.17848 0.40586 -0.17987 C 0.40456 -0.18125 0.40352 -0.18287 0.40234 -0.18426 C 0.3849 -0.20186 0.40729 -0.17871 0.39401 -0.19051 C 0.39115 -0.19306 0.38854 -0.19676 0.38568 -0.19908 C 0.38372 -0.20047 0.38164 -0.20024 0.37969 -0.20116 C 0.37214 -0.20487 0.37044 -0.20834 0.36185 -0.2095 C 0.34974 -0.21158 0.28229 -0.21366 0.28086 -0.21389 C 0.24271 -0.23079 0.28255 -0.21366 0.1737 -0.22014 C 0.17005 -0.22037 0.16302 -0.22709 0.16068 -0.22871 C 0.14414 -0.23959 0.15521 -0.23033 0.14518 -0.23912 C 0.12852 -0.23704 0.1349 -0.23704 0.12617 -0.23704 L 0.12617 -0.23681 L 0.12617 -0.23704 " pathEditMode="relative" rAng="0" ptsTypes="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920241" y="698862"/>
            <a:ext cx="8843554" cy="5225143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Khi có đồ chơi đẹp làm anh phải như thế nào?</a:t>
            </a:r>
          </a:p>
          <a:p>
            <a:pPr algn="ctr"/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3" name="Smiley Face 2">
            <a:hlinkClick r:id="rId3" action="ppaction://hlinksldjump"/>
          </p:cNvPr>
          <p:cNvSpPr/>
          <p:nvPr/>
        </p:nvSpPr>
        <p:spPr>
          <a:xfrm>
            <a:off x="9593943" y="4281714"/>
            <a:ext cx="943428" cy="79828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8" y="-123986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920241" y="-278969"/>
            <a:ext cx="8843554" cy="2185261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“Có đồ chơi đẹp cũng nhường em luôn 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5"/>
          <a:stretch/>
        </p:blipFill>
        <p:spPr>
          <a:xfrm>
            <a:off x="3262591" y="2055813"/>
            <a:ext cx="6158854" cy="43226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Action Button: Return 6">
            <a:hlinkClick r:id="rId4" action="ppaction://hlinksldjump" highlightClick="1"/>
          </p:cNvPr>
          <p:cNvSpPr/>
          <p:nvPr/>
        </p:nvSpPr>
        <p:spPr>
          <a:xfrm>
            <a:off x="1219200" y="5762171"/>
            <a:ext cx="1175657" cy="6162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21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920241" y="698862"/>
            <a:ext cx="8843554" cy="5225143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>
                <a:solidFill>
                  <a:srgbClr val="FF0000"/>
                </a:solidFill>
              </a:rPr>
              <a:t>Khi nhường bánh, đồ chơi đẹp rồi em cảm thấy rát vui đấy. Khi em bé vui thì anh cảm thấy như thế nào?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" name="Smiley Face 2">
            <a:hlinkClick r:id="rId3" action="ppaction://hlinksldjump"/>
          </p:cNvPr>
          <p:cNvSpPr/>
          <p:nvPr/>
        </p:nvSpPr>
        <p:spPr>
          <a:xfrm>
            <a:off x="9216571" y="4731657"/>
            <a:ext cx="1547224" cy="87085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32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43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838200" y="-462281"/>
            <a:ext cx="8843554" cy="5225143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400">
                <a:solidFill>
                  <a:srgbClr val="FF0000"/>
                </a:solidFill>
              </a:rPr>
              <a:t>Trích dẫn: </a:t>
            </a:r>
            <a:r>
              <a:rPr lang="vi-VN" sz="4400" i="1">
                <a:solidFill>
                  <a:srgbClr val="FF0000"/>
                </a:solidFill>
              </a:rPr>
              <a:t>“ Làm anh thật khó</a:t>
            </a:r>
            <a:endParaRPr lang="vi-VN" sz="4400">
              <a:solidFill>
                <a:srgbClr val="FF0000"/>
              </a:solidFill>
            </a:endParaRPr>
          </a:p>
          <a:p>
            <a:r>
              <a:rPr lang="vi-VN" sz="4400" i="1">
                <a:solidFill>
                  <a:srgbClr val="FF0000"/>
                </a:solidFill>
              </a:rPr>
              <a:t>Nhưng mà thật vui</a:t>
            </a:r>
            <a:endParaRPr lang="vi-VN" sz="4400">
              <a:solidFill>
                <a:srgbClr val="FF0000"/>
              </a:solidFill>
            </a:endParaRPr>
          </a:p>
          <a:p>
            <a:r>
              <a:rPr lang="vi-VN" sz="4400" i="1">
                <a:solidFill>
                  <a:srgbClr val="FF0000"/>
                </a:solidFill>
              </a:rPr>
              <a:t>Ai yêu em bé</a:t>
            </a:r>
            <a:endParaRPr lang="vi-VN" sz="4400">
              <a:solidFill>
                <a:srgbClr val="FF0000"/>
              </a:solidFill>
            </a:endParaRPr>
          </a:p>
          <a:p>
            <a:r>
              <a:rPr lang="vi-VN" sz="4400" i="1">
                <a:solidFill>
                  <a:srgbClr val="FF0000"/>
                </a:solidFill>
              </a:rPr>
              <a:t>Thì làm được thôi”</a:t>
            </a:r>
            <a:endParaRPr lang="vi-VN" sz="4400">
              <a:solidFill>
                <a:srgbClr val="FF0000"/>
              </a:solidFill>
            </a:endParaRPr>
          </a:p>
          <a:p>
            <a:pPr algn="ctr"/>
            <a:endParaRPr lang="en-US" sz="4800" b="1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7" t="-1731" r="18994" b="1"/>
          <a:stretch/>
        </p:blipFill>
        <p:spPr>
          <a:xfrm>
            <a:off x="6963954" y="2598057"/>
            <a:ext cx="3556000" cy="3998686"/>
          </a:xfrm>
          <a:prstGeom prst="rect">
            <a:avLst/>
          </a:prstGeom>
        </p:spPr>
      </p:pic>
      <p:sp>
        <p:nvSpPr>
          <p:cNvPr id="6" name="Action Button: Return 5">
            <a:hlinkClick r:id="rId4" action="ppaction://hlinksldjump" highlightClick="1"/>
          </p:cNvPr>
          <p:cNvSpPr/>
          <p:nvPr/>
        </p:nvSpPr>
        <p:spPr>
          <a:xfrm>
            <a:off x="1117600" y="5820229"/>
            <a:ext cx="1683657" cy="77651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5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920241" y="698862"/>
            <a:ext cx="8843554" cy="5225143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Các con vừa được nghe bài thơ tên gì ?</a:t>
            </a:r>
          </a:p>
        </p:txBody>
      </p:sp>
      <p:sp>
        <p:nvSpPr>
          <p:cNvPr id="7" name="Smiley Face 6">
            <a:hlinkClick r:id="rId3" action="ppaction://hlinksldjump"/>
          </p:cNvPr>
          <p:cNvSpPr/>
          <p:nvPr/>
        </p:nvSpPr>
        <p:spPr>
          <a:xfrm>
            <a:off x="9535886" y="4362994"/>
            <a:ext cx="1136468" cy="8621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6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920241" y="698862"/>
            <a:ext cx="8843554" cy="5225143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Bài thơ “ làm anh ”</a:t>
            </a:r>
          </a:p>
        </p:txBody>
      </p:sp>
      <p:sp>
        <p:nvSpPr>
          <p:cNvPr id="7" name="Action Button: Return 6">
            <a:hlinkClick r:id="" action="ppaction://hlinkshowjump?jump=firstslide" highlightClick="1"/>
          </p:cNvPr>
          <p:cNvSpPr/>
          <p:nvPr/>
        </p:nvSpPr>
        <p:spPr>
          <a:xfrm>
            <a:off x="391886" y="6191794"/>
            <a:ext cx="1071154" cy="53557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6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920241" y="698862"/>
            <a:ext cx="8843554" cy="5225143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Bài thơ “ làm anh ” của tác giả nào?</a:t>
            </a:r>
          </a:p>
        </p:txBody>
      </p:sp>
      <p:sp>
        <p:nvSpPr>
          <p:cNvPr id="3" name="Smiley Face 2">
            <a:hlinkClick r:id="rId3" action="ppaction://hlinksldjump"/>
          </p:cNvPr>
          <p:cNvSpPr/>
          <p:nvPr/>
        </p:nvSpPr>
        <p:spPr>
          <a:xfrm>
            <a:off x="9654988" y="4477871"/>
            <a:ext cx="1108807" cy="79337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3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920241" y="698862"/>
            <a:ext cx="8843554" cy="5225143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Tác giả </a:t>
            </a:r>
          </a:p>
          <a:p>
            <a:pPr algn="ctr"/>
            <a:r>
              <a:rPr lang="en-US" sz="5400" b="1">
                <a:solidFill>
                  <a:srgbClr val="FF0000"/>
                </a:solidFill>
              </a:rPr>
              <a:t>“ Phan Thị Thanh Nhàn ”</a:t>
            </a:r>
          </a:p>
        </p:txBody>
      </p:sp>
      <p:sp>
        <p:nvSpPr>
          <p:cNvPr id="3" name="Action Button: Return 2">
            <a:hlinkClick r:id="" action="ppaction://hlinkshowjump?jump=firstslide" highlightClick="1"/>
          </p:cNvPr>
          <p:cNvSpPr/>
          <p:nvPr/>
        </p:nvSpPr>
        <p:spPr>
          <a:xfrm>
            <a:off x="259976" y="6024282"/>
            <a:ext cx="1156447" cy="685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9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788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920241" y="698862"/>
            <a:ext cx="8843554" cy="5225143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7975" y="1927300"/>
            <a:ext cx="6306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1, các bạn trai lớp mình có ai được làm anh rồi ?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3307974" y="3371763"/>
            <a:ext cx="598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2, làm anh có khó không 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23" y="4787988"/>
            <a:ext cx="2805953" cy="2130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68" y="4727476"/>
            <a:ext cx="2805953" cy="2130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72" y="4757732"/>
            <a:ext cx="2805953" cy="2130524"/>
          </a:xfrm>
          <a:prstGeom prst="rect">
            <a:avLst/>
          </a:prstGeom>
        </p:spPr>
      </p:pic>
      <p:sp>
        <p:nvSpPr>
          <p:cNvPr id="11" name="Smiley Face 10">
            <a:hlinkClick r:id="rId4" action="ppaction://hlinksldjump"/>
          </p:cNvPr>
          <p:cNvSpPr/>
          <p:nvPr/>
        </p:nvSpPr>
        <p:spPr>
          <a:xfrm>
            <a:off x="9614646" y="4018094"/>
            <a:ext cx="1149149" cy="115902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8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788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920241" y="698862"/>
            <a:ext cx="8843554" cy="5225143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Làm anh rất là khó đấy các con .</a:t>
            </a:r>
          </a:p>
          <a:p>
            <a:pPr algn="ctr"/>
            <a:r>
              <a:rPr lang="en-US" sz="3200" b="1" i="1">
                <a:solidFill>
                  <a:srgbClr val="FF0000"/>
                </a:solidFill>
              </a:rPr>
              <a:t>“ làm anh khó đấy</a:t>
            </a:r>
          </a:p>
          <a:p>
            <a:pPr algn="ctr"/>
            <a:r>
              <a:rPr lang="en-US" sz="3200" b="1" i="1">
                <a:solidFill>
                  <a:srgbClr val="FF0000"/>
                </a:solidFill>
              </a:rPr>
              <a:t>Phải đâu chuyện đùa</a:t>
            </a:r>
          </a:p>
          <a:p>
            <a:pPr algn="ctr"/>
            <a:r>
              <a:rPr lang="en-US" sz="3200" b="1" i="1">
                <a:solidFill>
                  <a:srgbClr val="FF0000"/>
                </a:solidFill>
              </a:rPr>
              <a:t>Với em bé gái</a:t>
            </a:r>
          </a:p>
          <a:p>
            <a:pPr algn="ctr"/>
            <a:r>
              <a:rPr lang="en-US" sz="3200" b="1" i="1">
                <a:solidFill>
                  <a:srgbClr val="FF0000"/>
                </a:solidFill>
              </a:rPr>
              <a:t>Phải người lớn cơ “</a:t>
            </a:r>
          </a:p>
        </p:txBody>
      </p:sp>
      <p:sp>
        <p:nvSpPr>
          <p:cNvPr id="3" name="Action Button: Return 2">
            <a:hlinkClick r:id="" action="ppaction://hlinkshowjump?jump=firstslide" highlightClick="1"/>
          </p:cNvPr>
          <p:cNvSpPr/>
          <p:nvPr/>
        </p:nvSpPr>
        <p:spPr>
          <a:xfrm>
            <a:off x="403412" y="6199094"/>
            <a:ext cx="914400" cy="5109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0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920241" y="698862"/>
            <a:ext cx="8843554" cy="5225143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Vậy các con hiểu như thế nào là người lớn ?</a:t>
            </a:r>
          </a:p>
        </p:txBody>
      </p:sp>
      <p:sp>
        <p:nvSpPr>
          <p:cNvPr id="3" name="Smiley Face 2">
            <a:hlinkClick r:id="rId3" action="ppaction://hlinksldjump"/>
          </p:cNvPr>
          <p:cNvSpPr/>
          <p:nvPr/>
        </p:nvSpPr>
        <p:spPr>
          <a:xfrm>
            <a:off x="9618133" y="4504267"/>
            <a:ext cx="1083734" cy="762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5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" b="9383"/>
          <a:stretch/>
        </p:blipFill>
        <p:spPr>
          <a:xfrm>
            <a:off x="1740230" y="203200"/>
            <a:ext cx="8724569" cy="6214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009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187</Words>
  <Application>Microsoft Macintosh PowerPoint</Application>
  <PresentationFormat>Widescreen</PresentationFormat>
  <Paragraphs>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Hạnh Bùi</cp:lastModifiedBy>
  <cp:revision>15</cp:revision>
  <dcterms:created xsi:type="dcterms:W3CDTF">2021-10-22T12:37:32Z</dcterms:created>
  <dcterms:modified xsi:type="dcterms:W3CDTF">2023-02-09T05:24:08Z</dcterms:modified>
</cp:coreProperties>
</file>